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84" r:id="rId14"/>
    <p:sldId id="285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ctrTitle"/>
          </p:nvPr>
        </p:nvSpPr>
        <p:spPr>
          <a:xfrm>
            <a:off x="685800" y="681093"/>
            <a:ext cx="7772400" cy="4658837"/>
          </a:xfrm>
          <a:solidFill>
            <a:srgbClr val="65FF65"/>
          </a:solidFill>
          <a:ln w="25400">
            <a:solidFill>
              <a:srgbClr val="009700"/>
            </a:solidFill>
            <a:prstDash val="solid"/>
          </a:ln>
        </p:spPr>
        <p:txBody>
          <a:bodyPr>
            <a:normAutofit fontScale="90000"/>
          </a:bodyPr>
          <a:p>
            <a:r>
              <a:rPr altLang="zh-CN" sz="7200" lang="en-US">
                <a:solidFill>
                  <a:srgbClr val="000000"/>
                </a:solidFill>
              </a:rPr>
              <a:t>B</a:t>
            </a:r>
            <a:r>
              <a:rPr altLang="zh-CN" sz="7200" lang="en-US">
                <a:solidFill>
                  <a:srgbClr val="000000"/>
                </a:solidFill>
              </a:rPr>
              <a:t>i</a:t>
            </a:r>
            <a:r>
              <a:rPr altLang="zh-CN" sz="7200" lang="en-US">
                <a:solidFill>
                  <a:srgbClr val="000000"/>
                </a:solidFill>
              </a:rPr>
              <a:t>o</a:t>
            </a:r>
            <a:r>
              <a:rPr altLang="zh-CN" sz="7200" lang="en-US">
                <a:solidFill>
                  <a:srgbClr val="000000"/>
                </a:solidFill>
              </a:rPr>
              <a:t>g</a:t>
            </a:r>
            <a:r>
              <a:rPr altLang="zh-CN" sz="7200" lang="en-US">
                <a:solidFill>
                  <a:srgbClr val="000000"/>
                </a:solidFill>
              </a:rPr>
              <a:t>e</a:t>
            </a:r>
            <a:r>
              <a:rPr altLang="zh-CN" sz="7200" lang="en-US">
                <a:solidFill>
                  <a:srgbClr val="000000"/>
                </a:solidFill>
              </a:rPr>
              <a:t>o</a:t>
            </a:r>
            <a:r>
              <a:rPr altLang="zh-CN" sz="7200" lang="en-US">
                <a:solidFill>
                  <a:srgbClr val="000000"/>
                </a:solidFill>
              </a:rPr>
              <a:t>c</a:t>
            </a:r>
            <a:r>
              <a:rPr altLang="zh-CN" sz="7200" lang="en-US">
                <a:solidFill>
                  <a:srgbClr val="000000"/>
                </a:solidFill>
              </a:rPr>
              <a:t>h</a:t>
            </a:r>
            <a:r>
              <a:rPr altLang="zh-CN" sz="7200" lang="en-US">
                <a:solidFill>
                  <a:srgbClr val="000000"/>
                </a:solidFill>
              </a:rPr>
              <a:t>e</a:t>
            </a:r>
            <a:r>
              <a:rPr altLang="zh-CN" sz="7200" lang="en-US">
                <a:solidFill>
                  <a:srgbClr val="000000"/>
                </a:solidFill>
              </a:rPr>
              <a:t>m</a:t>
            </a:r>
            <a:r>
              <a:rPr altLang="zh-CN" sz="7200" lang="en-US">
                <a:solidFill>
                  <a:srgbClr val="000000"/>
                </a:solidFill>
              </a:rPr>
              <a:t>i</a:t>
            </a:r>
            <a:r>
              <a:rPr altLang="zh-CN" sz="7200" lang="en-US">
                <a:solidFill>
                  <a:srgbClr val="000000"/>
                </a:solidFill>
              </a:rPr>
              <a:t>c</a:t>
            </a:r>
            <a:r>
              <a:rPr altLang="zh-CN" sz="7200" lang="en-US">
                <a:solidFill>
                  <a:srgbClr val="000000"/>
                </a:solidFill>
              </a:rPr>
              <a:t>a</a:t>
            </a:r>
            <a:r>
              <a:rPr altLang="zh-CN" sz="7200" lang="en-US">
                <a:solidFill>
                  <a:srgbClr val="000000"/>
                </a:solidFill>
              </a:rPr>
              <a:t>l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r>
              <a:rPr altLang="zh-CN" sz="7200" lang="en-US">
                <a:solidFill>
                  <a:srgbClr val="000000"/>
                </a:solidFill>
              </a:rPr>
              <a:t>c</a:t>
            </a:r>
            <a:r>
              <a:rPr altLang="zh-CN" sz="7200" lang="en-US">
                <a:solidFill>
                  <a:srgbClr val="000000"/>
                </a:solidFill>
              </a:rPr>
              <a:t>y</a:t>
            </a:r>
            <a:r>
              <a:rPr altLang="zh-CN" sz="7200" lang="en-US">
                <a:solidFill>
                  <a:srgbClr val="000000"/>
                </a:solidFill>
              </a:rPr>
              <a:t>c</a:t>
            </a:r>
            <a:r>
              <a:rPr altLang="zh-CN" sz="7200" lang="en-US">
                <a:solidFill>
                  <a:srgbClr val="000000"/>
                </a:solidFill>
              </a:rPr>
              <a:t>l</a:t>
            </a:r>
            <a:r>
              <a:rPr altLang="zh-CN" sz="7200" lang="en-US">
                <a:solidFill>
                  <a:srgbClr val="000000"/>
                </a:solidFill>
              </a:rPr>
              <a:t>e</a:t>
            </a:r>
            <a:r>
              <a:rPr altLang="zh-CN" sz="7200" lang="en-US">
                <a:solidFill>
                  <a:srgbClr val="000000"/>
                </a:solidFill>
              </a:rPr>
              <a:t>s</a:t>
            </a:r>
            <a:br>
              <a:rPr altLang="zh-CN" sz="7200" lang="en-US">
                <a:solidFill>
                  <a:srgbClr val="000000"/>
                </a:solidFill>
              </a:rPr>
            </a:br>
            <a:r>
              <a:rPr altLang="zh-CN" sz="7200" lang="en-US">
                <a:solidFill>
                  <a:srgbClr val="000000"/>
                </a:solidFill>
              </a:rPr>
              <a:t>By</a:t>
            </a:r>
            <a:br>
              <a:rPr altLang="zh-CN" sz="7200" lang="en-US">
                <a:solidFill>
                  <a:srgbClr val="000000"/>
                </a:solidFill>
              </a:rPr>
            </a:br>
            <a:r>
              <a:rPr altLang="zh-CN" sz="7200" lang="en-US">
                <a:solidFill>
                  <a:srgbClr val="000000"/>
                </a:solidFill>
              </a:rPr>
              <a:t>Dr</a:t>
            </a:r>
            <a:r>
              <a:rPr altLang="zh-CN" sz="7200" lang="en-US">
                <a:solidFill>
                  <a:srgbClr val="000000"/>
                </a:solidFill>
              </a:rPr>
              <a:t>.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r>
              <a:rPr altLang="zh-CN" sz="7200" lang="en-US">
                <a:solidFill>
                  <a:srgbClr val="000000"/>
                </a:solidFill>
              </a:rPr>
              <a:t>A</a:t>
            </a:r>
            <a:r>
              <a:rPr altLang="zh-CN" sz="7200" lang="en-US">
                <a:solidFill>
                  <a:srgbClr val="000000"/>
                </a:solidFill>
              </a:rPr>
              <a:t>.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r>
              <a:rPr altLang="zh-CN" sz="7200" lang="en-US">
                <a:solidFill>
                  <a:srgbClr val="000000"/>
                </a:solidFill>
              </a:rPr>
              <a:t>S</a:t>
            </a:r>
            <a:r>
              <a:rPr altLang="zh-CN" sz="7200" lang="en-US">
                <a:solidFill>
                  <a:srgbClr val="000000"/>
                </a:solidFill>
              </a:rPr>
              <a:t>.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r>
              <a:rPr altLang="zh-CN" sz="7200" lang="en-US">
                <a:solidFill>
                  <a:srgbClr val="000000"/>
                </a:solidFill>
              </a:rPr>
              <a:t>Shinde</a:t>
            </a:r>
            <a:endParaRPr altLang="zh-CN" sz="7200" lang="en-US">
              <a:solidFill>
                <a:srgbClr val="000000"/>
              </a:solidFill>
            </a:endParaRPr>
          </a:p>
        </p:txBody>
      </p:sp>
      <p:sp>
        <p:nvSpPr>
          <p:cNvPr id="1048606" name="Subtitle 2"/>
          <p:cNvSpPr>
            <a:spLocks noGrp="1"/>
          </p:cNvSpPr>
          <p:nvPr>
            <p:ph type="subTitle" idx="1"/>
          </p:nvPr>
        </p:nvSpPr>
        <p:spPr>
          <a:xfrm>
            <a:off x="1142999" y="6664965"/>
            <a:ext cx="6858000" cy="1655762"/>
          </a:xfrm>
        </p:spPr>
        <p:txBody>
          <a:bodyPr/>
          <a:p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2015-05-09T04:30:45Z</dcterms:created>
  <dcterms:modified xsi:type="dcterms:W3CDTF">2020-12-10T05:57:02Z</dcterms:modified>
</cp:coreProperties>
</file>